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5" r:id="rId1"/>
  </p:sldMasterIdLst>
  <p:notesMasterIdLst>
    <p:notesMasterId r:id="rId3"/>
  </p:notesMasterIdLst>
  <p:handoutMasterIdLst>
    <p:handoutMasterId r:id="rId4"/>
  </p:handoutMasterIdLst>
  <p:sldIdLst>
    <p:sldId id="413" r:id="rId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Davis" initials="AD" lastIdx="1" clrIdx="0"/>
  <p:cmAuthor id="2" name="Gavyn McLeod" initials="GM" lastIdx="1" clrIdx="1">
    <p:extLst/>
  </p:cmAuthor>
  <p:cmAuthor id="3" name="Gavyn McLeod" initials="GM [2]" lastIdx="1" clrIdx="2">
    <p:extLst/>
  </p:cmAuthor>
  <p:cmAuthor id="4" name="Gavyn McLeod" initials="GM [3]" lastIdx="1" clrIdx="3">
    <p:extLst/>
  </p:cmAuthor>
  <p:cmAuthor id="5" name="Gavyn McLeod" initials="GM [4]" lastIdx="1" clrIdx="4">
    <p:extLst/>
  </p:cmAuthor>
  <p:cmAuthor id="6" name="Gavyn McLeod" initials="GM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2ED"/>
    <a:srgbClr val="E8F5D9"/>
    <a:srgbClr val="FADED9"/>
    <a:srgbClr val="D1F0E0"/>
    <a:srgbClr val="A6E3DB"/>
    <a:srgbClr val="A6D4ED"/>
    <a:srgbClr val="F5BAB5"/>
    <a:srgbClr val="99DEC2"/>
    <a:srgbClr val="AFE6FF"/>
    <a:srgbClr val="649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6" autoAdjust="0"/>
    <p:restoredTop sz="94249" autoAdjust="0"/>
  </p:normalViewPr>
  <p:slideViewPr>
    <p:cSldViewPr snapToGrid="0" snapToObjects="1">
      <p:cViewPr varScale="1">
        <p:scale>
          <a:sx n="72" d="100"/>
          <a:sy n="72" d="100"/>
        </p:scale>
        <p:origin x="57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091" y="38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AB09-089A-4698-A9CB-69CB656C2AA5}" type="datetimeFigureOut">
              <a:rPr lang="en-CA" smtClean="0"/>
              <a:t>21/12/2017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B91A2-4E61-460C-B3A0-1FFB32BA28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53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70" tIns="46236" rIns="92470" bIns="4623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70" tIns="46236" rIns="92470" bIns="46236" rtlCol="0"/>
          <a:lstStyle>
            <a:lvl1pPr algn="r">
              <a:defRPr sz="1200"/>
            </a:lvl1pPr>
          </a:lstStyle>
          <a:p>
            <a:pPr>
              <a:defRPr/>
            </a:pPr>
            <a:fld id="{C7247765-A95A-4A4B-9F95-F2205DE02CFC}" type="datetimeFigureOut">
              <a:rPr lang="en-US"/>
              <a:pPr>
                <a:defRPr/>
              </a:pPr>
              <a:t>12/21/2017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0" tIns="46236" rIns="92470" bIns="4623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470" tIns="46236" rIns="92470" bIns="4623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70" tIns="46236" rIns="92470" bIns="462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70" tIns="46236" rIns="92470" bIns="46236" rtlCol="0" anchor="b"/>
          <a:lstStyle>
            <a:lvl1pPr algn="r">
              <a:defRPr sz="1200"/>
            </a:lvl1pPr>
          </a:lstStyle>
          <a:p>
            <a:pPr>
              <a:defRPr/>
            </a:pPr>
            <a:fld id="{CECAB76C-F0E3-45E9-B889-48A838A77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69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Tx/>
              <a:buChar char="-"/>
            </a:pPr>
            <a:endParaRPr lang="en-US" baseline="0" dirty="0"/>
          </a:p>
          <a:p>
            <a:pPr marL="174700" indent="-1747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AB76C-F0E3-45E9-B889-48A838A776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1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2 present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0168"/>
            <a:ext cx="12192000" cy="6878168"/>
          </a:xfrm>
          <a:prstGeom prst="rect">
            <a:avLst/>
          </a:prstGeom>
          <a:solidFill>
            <a:schemeClr val="tx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7463" y="2230016"/>
            <a:ext cx="8897074" cy="9791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Title of Presentation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45306" y="5526185"/>
            <a:ext cx="2901388" cy="34560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Presenter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45306" y="5921722"/>
            <a:ext cx="2901388" cy="34560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ctr"/>
            <a:r>
              <a:rPr lang="en-CA" sz="2000" dirty="0">
                <a:solidFill>
                  <a:schemeClr val="bg1"/>
                </a:solidFill>
              </a:rPr>
              <a:t>Presenter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421425" y="4041205"/>
            <a:ext cx="1349151" cy="136064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Presenter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137" y="190697"/>
            <a:ext cx="2683726" cy="12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4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086" y="91069"/>
            <a:ext cx="1777154" cy="8383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0741" y="372450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en-US" sz="2400" dirty="0" err="1"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086" y="91069"/>
            <a:ext cx="1777154" cy="8383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0741" y="372450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en-US" sz="2400" dirty="0" err="1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086" y="91069"/>
            <a:ext cx="1777154" cy="8383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0741" y="372450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en-US" sz="2400" dirty="0" err="1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086" y="91069"/>
            <a:ext cx="1777154" cy="8383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0741" y="372450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en-US" sz="2400" dirty="0" err="1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086" y="91069"/>
            <a:ext cx="1777154" cy="8383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–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2078972"/>
            <a:ext cx="12192000" cy="707884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–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078972"/>
            <a:ext cx="12192000" cy="707884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>
      <p:ext uri="{BB962C8B-B14F-4D97-AF65-F5344CB8AC3E}">
        <p14:creationId xmlns:p14="http://schemas.microsoft.com/office/powerpoint/2010/main" val="262619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–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2078972"/>
            <a:ext cx="12192000" cy="707884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–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2078972"/>
            <a:ext cx="12192000" cy="707884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>
      <p:ext uri="{BB962C8B-B14F-4D97-AF65-F5344CB8AC3E}">
        <p14:creationId xmlns:p14="http://schemas.microsoft.com/office/powerpoint/2010/main" val="348060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2 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 b="12907"/>
          <a:stretch/>
        </p:blipFill>
        <p:spPr>
          <a:xfrm>
            <a:off x="-6485" y="0"/>
            <a:ext cx="1219848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7463" y="2230016"/>
            <a:ext cx="8897074" cy="9791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Title of Presentation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45306" y="5526185"/>
            <a:ext cx="2901388" cy="34560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Presenter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45306" y="5921722"/>
            <a:ext cx="2901388" cy="34560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ctr"/>
            <a:r>
              <a:rPr lang="en-CA" sz="2000" dirty="0">
                <a:solidFill>
                  <a:schemeClr val="bg1"/>
                </a:solidFill>
              </a:rPr>
              <a:t>Presenter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421425" y="4041205"/>
            <a:ext cx="1349151" cy="136064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Presenter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137" y="190697"/>
            <a:ext cx="2683726" cy="12660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–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2078972"/>
            <a:ext cx="12192000" cy="707884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>
      <p:ext uri="{BB962C8B-B14F-4D97-AF65-F5344CB8AC3E}">
        <p14:creationId xmlns:p14="http://schemas.microsoft.com/office/powerpoint/2010/main" val="3674712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Divider_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0168"/>
            <a:ext cx="12192000" cy="6878168"/>
          </a:xfrm>
          <a:prstGeom prst="rect">
            <a:avLst/>
          </a:prstGeom>
          <a:solidFill>
            <a:schemeClr val="tx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518712"/>
            <a:ext cx="12192000" cy="11949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736894"/>
            <a:ext cx="12192000" cy="707884"/>
          </a:xfrm>
          <a:noFill/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0168"/>
            <a:ext cx="12192000" cy="6878168"/>
          </a:xfrm>
          <a:prstGeom prst="rect">
            <a:avLst/>
          </a:prstGeom>
          <a:solidFill>
            <a:schemeClr val="tx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518712"/>
            <a:ext cx="12192000" cy="11949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736894"/>
            <a:ext cx="12192000" cy="707884"/>
          </a:xfrm>
          <a:noFill/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>
      <p:ext uri="{BB962C8B-B14F-4D97-AF65-F5344CB8AC3E}">
        <p14:creationId xmlns:p14="http://schemas.microsoft.com/office/powerpoint/2010/main" val="103324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_Divider_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0168"/>
            <a:ext cx="12192000" cy="6878168"/>
          </a:xfrm>
          <a:prstGeom prst="rect">
            <a:avLst/>
          </a:prstGeom>
          <a:solidFill>
            <a:schemeClr val="tx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518712"/>
            <a:ext cx="12192000" cy="119498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736894"/>
            <a:ext cx="12192000" cy="707884"/>
          </a:xfrm>
          <a:noFill/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Divider_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0168"/>
            <a:ext cx="12192000" cy="6878168"/>
          </a:xfrm>
          <a:prstGeom prst="rect">
            <a:avLst/>
          </a:prstGeom>
          <a:solidFill>
            <a:schemeClr val="tx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518712"/>
            <a:ext cx="12192000" cy="119498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736894"/>
            <a:ext cx="12192000" cy="707884"/>
          </a:xfrm>
          <a:noFill/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_Divider_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0168"/>
            <a:ext cx="12192000" cy="6878168"/>
          </a:xfrm>
          <a:prstGeom prst="rect">
            <a:avLst/>
          </a:prstGeom>
          <a:solidFill>
            <a:schemeClr val="tx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518712"/>
            <a:ext cx="12192000" cy="11949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736894"/>
            <a:ext cx="12192000" cy="707884"/>
          </a:xfrm>
          <a:noFill/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400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a section break page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252333" y="3911177"/>
            <a:ext cx="368733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  <a:ea typeface="Roboto Slab" pitchFamily="2" charset="0"/>
              </a:rPr>
              <a:t>www.igloosoftware.com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Roboto Slab" pitchFamily="2" charset="0"/>
              </a:rPr>
              <a:t>/demo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  <a:ea typeface="Roboto Slab" pitchFamily="2" charset="0"/>
              </a:rPr>
              <a:t>1 877 664 4566</a:t>
            </a:r>
            <a:br>
              <a:rPr lang="en-US" sz="2000" dirty="0">
                <a:solidFill>
                  <a:schemeClr val="bg1"/>
                </a:solidFill>
                <a:latin typeface="+mn-lt"/>
                <a:ea typeface="Roboto Slab" pitchFamily="2" charset="0"/>
              </a:rPr>
            </a:br>
            <a:endParaRPr lang="en-US" sz="2000" dirty="0">
              <a:solidFill>
                <a:schemeClr val="bg1"/>
              </a:solidFill>
              <a:latin typeface="+mn-lt"/>
              <a:ea typeface="Roboto Slab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85" y="1750741"/>
            <a:ext cx="4674030" cy="22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5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4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8" y="1566152"/>
            <a:ext cx="11254902" cy="4659549"/>
          </a:xfrm>
        </p:spPr>
        <p:txBody>
          <a:bodyPr>
            <a:normAutofit/>
          </a:bodyPr>
          <a:lstStyle>
            <a:lvl1pPr marL="342891" indent="-342891"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1pPr>
            <a:lvl2pPr marL="742932" indent="-285744">
              <a:buFont typeface="Times New Roman" panose="02020603050405020304" pitchFamily="18" charset="0"/>
              <a:buChar char="̶"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2pPr>
            <a:lvl3pPr marL="1142971" indent="-228594">
              <a:buFont typeface="Courier New" panose="02070309020205020404" pitchFamily="49" charset="0"/>
              <a:buChar char="o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2051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6928" y="1566152"/>
            <a:ext cx="11254902" cy="465954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1pPr>
            <a:lvl2pPr marL="457188" indent="0">
              <a:buFont typeface="Times New Roman" panose="02020603050405020304" pitchFamily="18" charset="0"/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2pPr>
            <a:lvl3pPr marL="914377" indent="0">
              <a:buFont typeface="Courier New" panose="02070309020205020404" pitchFamily="49" charset="0"/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3pPr>
            <a:lvl4pPr marL="1371566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7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617" y="1020536"/>
            <a:ext cx="4634274" cy="5837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3746" y="1568791"/>
            <a:ext cx="3965339" cy="4656911"/>
          </a:xfrm>
        </p:spPr>
        <p:txBody>
          <a:bodyPr>
            <a:normAutofit/>
          </a:bodyPr>
          <a:lstStyle>
            <a:lvl1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 sz="2800" b="0" i="0">
                <a:solidFill>
                  <a:srgbClr val="FFFFFF"/>
                </a:solidFill>
                <a:latin typeface="+mn-lt"/>
                <a:cs typeface="Mallanna" panose="02000600000000000000" pitchFamily="2" charset="0"/>
              </a:defRPr>
            </a:lvl1pPr>
            <a:lvl2pPr marL="742950" indent="-285750">
              <a:buFont typeface="Gadugi" panose="020B0502040204020203" pitchFamily="34" charset="0"/>
              <a:buChar char="–"/>
              <a:defRPr sz="2000" b="0" i="0">
                <a:solidFill>
                  <a:srgbClr val="FFFFFF"/>
                </a:solidFill>
                <a:latin typeface="+mn-lt"/>
                <a:cs typeface="Mallanna" panose="02000600000000000000" pitchFamily="2" charset="0"/>
              </a:defRPr>
            </a:lvl2pPr>
            <a:lvl3pPr marL="1143000" indent="-228600">
              <a:buFont typeface="Arial"/>
              <a:buChar char="•"/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3pPr>
            <a:lvl4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riangle 11"/>
          <p:cNvSpPr/>
          <p:nvPr userDrawn="1"/>
        </p:nvSpPr>
        <p:spPr>
          <a:xfrm rot="5400000">
            <a:off x="4233936" y="3524230"/>
            <a:ext cx="1240345" cy="442903"/>
          </a:xfrm>
          <a:prstGeom prst="triangle">
            <a:avLst>
              <a:gd name="adj" fmla="val 50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319132" y="1568791"/>
            <a:ext cx="6389648" cy="4656911"/>
          </a:xfrm>
        </p:spPr>
        <p:txBody>
          <a:bodyPr>
            <a:normAutofit/>
          </a:bodyPr>
          <a:lstStyle>
            <a:lvl1pPr marL="342891" indent="-342891"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1pPr>
            <a:lvl2pPr marL="742932" indent="-285744">
              <a:buFont typeface="Times New Roman" panose="02020603050405020304" pitchFamily="18" charset="0"/>
              <a:buChar char="̶"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2pPr>
            <a:lvl3pPr marL="1142971" indent="-228594">
              <a:buFont typeface="Courier New" panose="02070309020205020404" pitchFamily="49" charset="0"/>
              <a:buChar char="o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3pPr>
            <a:lvl4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21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617" y="1248228"/>
            <a:ext cx="4649823" cy="5609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588000"/>
            <a:ext cx="4648206" cy="1269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riangle 11"/>
          <p:cNvSpPr/>
          <p:nvPr userDrawn="1"/>
        </p:nvSpPr>
        <p:spPr>
          <a:xfrm rot="5400000">
            <a:off x="4233936" y="3234298"/>
            <a:ext cx="1240345" cy="442903"/>
          </a:xfrm>
          <a:prstGeom prst="triangle">
            <a:avLst>
              <a:gd name="adj" fmla="val 50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3746" y="5791200"/>
            <a:ext cx="3965339" cy="855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377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56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755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23746" y="1568791"/>
            <a:ext cx="3965339" cy="3808445"/>
          </a:xfrm>
        </p:spPr>
        <p:txBody>
          <a:bodyPr>
            <a:normAutofit/>
          </a:bodyPr>
          <a:lstStyle>
            <a:lvl1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 sz="2800" b="0" i="0">
                <a:solidFill>
                  <a:srgbClr val="FFFFFF"/>
                </a:solidFill>
                <a:latin typeface="+mn-lt"/>
                <a:cs typeface="Mallanna" panose="02000600000000000000" pitchFamily="2" charset="0"/>
              </a:defRPr>
            </a:lvl1pPr>
            <a:lvl2pPr marL="742950" indent="-285750">
              <a:buFont typeface="Gadugi" panose="020B0502040204020203" pitchFamily="34" charset="0"/>
              <a:buChar char="–"/>
              <a:defRPr sz="2000" b="0" i="0">
                <a:solidFill>
                  <a:srgbClr val="FFFFFF"/>
                </a:solidFill>
                <a:latin typeface="+mn-lt"/>
                <a:cs typeface="Mallanna" panose="02000600000000000000" pitchFamily="2" charset="0"/>
              </a:defRPr>
            </a:lvl2pPr>
            <a:lvl3pPr marL="1143000" indent="-228600">
              <a:buFont typeface="Arial"/>
              <a:buChar char="•"/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3pPr>
            <a:lvl4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319132" y="1568791"/>
            <a:ext cx="6389648" cy="4656911"/>
          </a:xfrm>
        </p:spPr>
        <p:txBody>
          <a:bodyPr>
            <a:normAutofit/>
          </a:bodyPr>
          <a:lstStyle>
            <a:lvl1pPr marL="342891" indent="-342891"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1pPr>
            <a:lvl2pPr marL="742932" indent="-285744">
              <a:buFont typeface="Times New Roman" panose="02020603050405020304" pitchFamily="18" charset="0"/>
              <a:buChar char="̶"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2pPr>
            <a:lvl3pPr marL="1142971" indent="-228594">
              <a:buFont typeface="Courier New" panose="02070309020205020404" pitchFamily="49" charset="0"/>
              <a:buChar char="o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3pPr>
            <a:lvl4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Mallanna" panose="02000600000000000000" pitchFamily="2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5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136" y="1561962"/>
            <a:ext cx="5384800" cy="4683195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Mallanna" panose="02000600000000000000" pitchFamily="2" charset="0"/>
              </a:defRPr>
            </a:lvl1pPr>
            <a:lvl2pPr>
              <a:defRPr sz="2400">
                <a:latin typeface="+mn-lt"/>
                <a:cs typeface="Mallanna" panose="02000600000000000000" pitchFamily="2" charset="0"/>
              </a:defRPr>
            </a:lvl2pPr>
            <a:lvl3pPr>
              <a:defRPr sz="2400">
                <a:latin typeface="+mn-lt"/>
                <a:cs typeface="Mallanna" panose="02000600000000000000" pitchFamily="2" charset="0"/>
              </a:defRPr>
            </a:lvl3pPr>
            <a:lvl4pPr>
              <a:defRPr sz="1800">
                <a:latin typeface="+mn-lt"/>
                <a:cs typeface="Mallanna" panose="02000600000000000000" pitchFamily="2" charset="0"/>
              </a:defRPr>
            </a:lvl4pPr>
            <a:lvl5pPr>
              <a:defRPr sz="1800">
                <a:latin typeface="+mn-lt"/>
                <a:cs typeface="Mallanna" panose="02000600000000000000" pitchFamily="2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064" y="1561960"/>
            <a:ext cx="5384800" cy="4683195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Mallanna" panose="02000600000000000000" pitchFamily="2" charset="0"/>
              </a:defRPr>
            </a:lvl1pPr>
            <a:lvl2pPr>
              <a:defRPr sz="2400">
                <a:latin typeface="+mn-lt"/>
                <a:cs typeface="Mallanna" panose="02000600000000000000" pitchFamily="2" charset="0"/>
              </a:defRPr>
            </a:lvl2pPr>
            <a:lvl3pPr>
              <a:defRPr sz="2000">
                <a:latin typeface="+mn-lt"/>
                <a:cs typeface="Mallanna" panose="02000600000000000000" pitchFamily="2" charset="0"/>
              </a:defRPr>
            </a:lvl3pPr>
            <a:lvl4pPr>
              <a:defRPr sz="1800">
                <a:latin typeface="+mn-lt"/>
                <a:cs typeface="Mallanna" panose="02000600000000000000" pitchFamily="2" charset="0"/>
              </a:defRPr>
            </a:lvl4pPr>
            <a:lvl5pPr>
              <a:defRPr sz="1800">
                <a:latin typeface="+mn-lt"/>
                <a:cs typeface="Mallanna" panose="02000600000000000000" pitchFamily="2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37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50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928" y="1566152"/>
            <a:ext cx="11254902" cy="4659549"/>
          </a:xfrm>
        </p:spPr>
        <p:txBody>
          <a:bodyPr>
            <a:normAutofit/>
          </a:bodyPr>
          <a:lstStyle>
            <a:lvl1pPr marL="342891" indent="-342891"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+mn-lt"/>
                <a:cs typeface="Mallanna" panose="02000600000000000000" pitchFamily="2" charset="0"/>
              </a:defRPr>
            </a:lvl1pPr>
            <a:lvl2pPr marL="742932" indent="-285744">
              <a:buFont typeface="Times New Roman" panose="02020603050405020304" pitchFamily="18" charset="0"/>
              <a:buChar char="̶"/>
              <a:defRPr sz="2400" b="0" i="0">
                <a:solidFill>
                  <a:schemeClr val="bg1"/>
                </a:solidFill>
                <a:latin typeface="+mn-lt"/>
                <a:cs typeface="Mallanna" panose="02000600000000000000" pitchFamily="2" charset="0"/>
              </a:defRPr>
            </a:lvl2pPr>
            <a:lvl3pPr marL="1142971" indent="-228594">
              <a:buFont typeface="Courier New" panose="02070309020205020404" pitchFamily="49" charset="0"/>
              <a:buChar char="o"/>
              <a:defRPr sz="1800" b="0" i="0">
                <a:solidFill>
                  <a:schemeClr val="bg1"/>
                </a:solidFill>
                <a:latin typeface="+mn-lt"/>
                <a:cs typeface="Mallanna" panose="02000600000000000000" pitchFamily="2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cs typeface="Mallanna" panose="02000600000000000000" pitchFamily="2" charset="0"/>
              </a:defRPr>
            </a:lvl4pPr>
            <a:lvl5pP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83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792" y="0"/>
            <a:ext cx="12206792" cy="102053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4792" y="0"/>
            <a:ext cx="12206792" cy="102053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311" y="1578094"/>
            <a:ext cx="11224335" cy="465733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086" y="91069"/>
            <a:ext cx="1777154" cy="8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413" r:id="rId2"/>
    <p:sldLayoutId id="2147484305" r:id="rId3"/>
    <p:sldLayoutId id="2147484397" r:id="rId4"/>
    <p:sldLayoutId id="2147484386" r:id="rId5"/>
    <p:sldLayoutId id="2147484390" r:id="rId6"/>
    <p:sldLayoutId id="2147484354" r:id="rId7"/>
    <p:sldLayoutId id="2147484359" r:id="rId8"/>
    <p:sldLayoutId id="2147484394" r:id="rId9"/>
    <p:sldLayoutId id="2147484389" r:id="rId10"/>
    <p:sldLayoutId id="2147484400" r:id="rId11"/>
    <p:sldLayoutId id="2147484401" r:id="rId12"/>
    <p:sldLayoutId id="2147484410" r:id="rId13"/>
    <p:sldLayoutId id="2147484411" r:id="rId14"/>
    <p:sldLayoutId id="2147484412" r:id="rId15"/>
    <p:sldLayoutId id="2147484403" r:id="rId16"/>
    <p:sldLayoutId id="2147484393" r:id="rId17"/>
    <p:sldLayoutId id="2147484402" r:id="rId18"/>
    <p:sldLayoutId id="2147484396" r:id="rId19"/>
    <p:sldLayoutId id="2147484395" r:id="rId20"/>
    <p:sldLayoutId id="2147484405" r:id="rId21"/>
    <p:sldLayoutId id="2147484399" r:id="rId22"/>
    <p:sldLayoutId id="2147484407" r:id="rId23"/>
    <p:sldLayoutId id="2147484406" r:id="rId24"/>
    <p:sldLayoutId id="2147484408" r:id="rId25"/>
    <p:sldLayoutId id="2147484319" r:id="rId26"/>
    <p:sldLayoutId id="2147484409" r:id="rId27"/>
  </p:sldLayoutIdLst>
  <p:hf hdr="0" ftr="0" dt="0"/>
  <p:txStyles>
    <p:titleStyle>
      <a:lvl1pPr marL="398463" indent="0" algn="l" defTabSz="457189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Roboto Slab" pitchFamily="2" charset="0"/>
          <a:ea typeface="Roboto Slab" pitchFamily="2" charset="0"/>
          <a:cs typeface="Mallanna" panose="02000600000000000000" pitchFamily="2" charset="0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+mn-lt"/>
          <a:ea typeface="+mn-ea"/>
          <a:cs typeface="Mallanna" panose="02000600000000000000" pitchFamily="2" charset="0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200"/>
        </a:spcBef>
        <a:buFont typeface="Times New Roman" panose="02020603050405020304" pitchFamily="18" charset="0"/>
        <a:buChar char="̶"/>
        <a:defRPr sz="2400" b="0" i="0" kern="1200">
          <a:solidFill>
            <a:schemeClr val="tx2"/>
          </a:solidFill>
          <a:latin typeface="+mn-lt"/>
          <a:ea typeface="+mn-ea"/>
          <a:cs typeface="Mallanna" panose="02000600000000000000" pitchFamily="2" charset="0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200"/>
        </a:spcBef>
        <a:buFont typeface="Courier New" panose="02070309020205020404" pitchFamily="49" charset="0"/>
        <a:buChar char="o"/>
        <a:defRPr sz="1800" b="0" i="0" kern="1200" baseline="0">
          <a:solidFill>
            <a:schemeClr val="tx2"/>
          </a:solidFill>
          <a:latin typeface="+mn-lt"/>
          <a:ea typeface="+mn-ea"/>
          <a:cs typeface="Mallanna" panose="02000600000000000000" pitchFamily="2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›"/>
        <a:defRPr sz="1600" b="0" i="0" kern="1200">
          <a:solidFill>
            <a:schemeClr val="tx2"/>
          </a:solidFill>
          <a:latin typeface="+mn-lt"/>
          <a:ea typeface="+mn-ea"/>
          <a:cs typeface="Mallanna" panose="02000600000000000000" pitchFamily="2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-14792" y="1483430"/>
            <a:ext cx="12206792" cy="537457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-14792" y="0"/>
            <a:ext cx="12206792" cy="1267326"/>
          </a:xfrm>
          <a:prstGeom prst="rect">
            <a:avLst/>
          </a:prstGeom>
          <a:noFill/>
        </p:spPr>
        <p:txBody>
          <a:bodyPr anchor="ctr"/>
          <a:lstStyle>
            <a:lvl1pPr marL="398463" indent="0" algn="l" defTabSz="457189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Mallanna" panose="02000600000000000000" pitchFamily="2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/>
              <a:t>How to engage senior leaders in culture change</a:t>
            </a:r>
          </a:p>
        </p:txBody>
      </p:sp>
    </p:spTree>
    <p:extLst>
      <p:ext uri="{BB962C8B-B14F-4D97-AF65-F5344CB8AC3E}">
        <p14:creationId xmlns:p14="http://schemas.microsoft.com/office/powerpoint/2010/main" val="2558095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Igloo Presentation">
  <a:themeElements>
    <a:clrScheme name="Igloo Brand Colors">
      <a:dk1>
        <a:sysClr val="windowText" lastClr="000000"/>
      </a:dk1>
      <a:lt1>
        <a:sysClr val="window" lastClr="FFFFFF"/>
      </a:lt1>
      <a:dk2>
        <a:srgbClr val="333333"/>
      </a:dk2>
      <a:lt2>
        <a:srgbClr val="BBBBBB"/>
      </a:lt2>
      <a:accent1>
        <a:srgbClr val="00AA66"/>
      </a:accent1>
      <a:accent2>
        <a:srgbClr val="8DC63F"/>
      </a:accent2>
      <a:accent3>
        <a:srgbClr val="0095DA"/>
      </a:accent3>
      <a:accent4>
        <a:srgbClr val="00B9AD"/>
      </a:accent4>
      <a:accent5>
        <a:srgbClr val="E85745"/>
      </a:accent5>
      <a:accent6>
        <a:srgbClr val="F2F2F2"/>
      </a:accent6>
      <a:hlink>
        <a:srgbClr val="0095DA"/>
      </a:hlink>
      <a:folHlink>
        <a:srgbClr val="0095DA"/>
      </a:folHlink>
    </a:clrScheme>
    <a:fontScheme name="Igloo Brand Fonts">
      <a:majorFont>
        <a:latin typeface="Roboto Sla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Autofit/>
      </a:bodyPr>
      <a:lstStyle>
        <a:defPPr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80935CB-9A03-4447-B723-68A7411BA9D8}" vid="{56067B8F-5C35-4370-9CD7-8C6CAADAB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Igloo_Presentation_Template</Template>
  <TotalTime>57474</TotalTime>
  <Words>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Gadugi</vt:lpstr>
      <vt:lpstr>Helvetica Neue Light</vt:lpstr>
      <vt:lpstr>Mallanna</vt:lpstr>
      <vt:lpstr>Roboto Slab</vt:lpstr>
      <vt:lpstr>Times New Roman</vt:lpstr>
      <vt:lpstr>Template - Igloo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Herlick</dc:creator>
  <cp:lastModifiedBy>Jill Christensen</cp:lastModifiedBy>
  <cp:revision>312</cp:revision>
  <cp:lastPrinted>2015-02-12T22:41:35Z</cp:lastPrinted>
  <dcterms:created xsi:type="dcterms:W3CDTF">2016-11-29T20:04:30Z</dcterms:created>
  <dcterms:modified xsi:type="dcterms:W3CDTF">2017-12-21T20:45:20Z</dcterms:modified>
</cp:coreProperties>
</file>